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8" r:id="rId3"/>
    <p:sldId id="260" r:id="rId4"/>
    <p:sldId id="261" r:id="rId5"/>
    <p:sldId id="259" r:id="rId6"/>
    <p:sldId id="262" r:id="rId7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90" y="-6985"/>
            <a:ext cx="12168505" cy="68821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65" y="58420"/>
            <a:ext cx="12167235" cy="68199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20" y="5715"/>
            <a:ext cx="12170410" cy="683704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523240" y="611505"/>
            <a:ext cx="8378825" cy="46462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en-US" sz="40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CONTENTS:</a:t>
            </a:r>
            <a:endParaRPr lang="en-US" sz="40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endParaRPr lang="en-US" sz="32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INTRODUCTION TO ETHICAL HACKING</a:t>
            </a:r>
            <a:endParaRPr lang="en-US" sz="32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WHO ARE ETHICAL HACKERS?</a:t>
            </a:r>
            <a:endParaRPr lang="en-US" sz="32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ARCHITECTURE</a:t>
            </a:r>
            <a:endParaRPr lang="en-US" sz="32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TYPES OF HACKERS</a:t>
            </a:r>
            <a:endParaRPr lang="en-US" sz="32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HACKING TECHNIQUES</a:t>
            </a:r>
            <a:endParaRPr lang="en-US" sz="32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SECURITY</a:t>
            </a:r>
            <a:endParaRPr lang="en-US" sz="32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CONCLUSION</a:t>
            </a:r>
            <a:endParaRPr lang="en-US" sz="320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55" y="24130"/>
            <a:ext cx="12195175" cy="68497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90" y="6350"/>
            <a:ext cx="12192635" cy="68649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419225" y="1948815"/>
            <a:ext cx="978789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eaLnBrk="1" hangingPunct="1">
              <a:buFont typeface="Wingdings" panose="05000000000000000000" charset="0"/>
              <a:buChar char="Ø"/>
            </a:pPr>
            <a:r>
              <a:rPr lang="en-US" sz="320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Independent computer security Professionals breaking into the computer systems. </a:t>
            </a:r>
            <a:endParaRPr lang="en-US" sz="320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eaLnBrk="1" hangingPunct="1">
              <a:buFont typeface="Wingdings" panose="05000000000000000000" charset="0"/>
              <a:buChar char="Ø"/>
            </a:pPr>
            <a:r>
              <a:rPr lang="en-US" sz="320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Neither damage the target systems nor steal information.  </a:t>
            </a:r>
            <a:endParaRPr lang="en-US" sz="320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eaLnBrk="1" hangingPunct="1">
              <a:buFont typeface="Wingdings" panose="05000000000000000000" charset="0"/>
              <a:buChar char="Ø"/>
            </a:pPr>
            <a:r>
              <a:rPr lang="en-US" sz="320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Evaluate target systems security and report back to owners about the vulnerabilities found. </a:t>
            </a:r>
            <a:endParaRPr lang="en-US" sz="320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Arial" panose="020B0604020202020204" pitchFamily="34" charset="0"/>
              <a:buChar char="•"/>
            </a:pPr>
            <a:endParaRPr lang="en-US" sz="320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en-US" sz="320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524000" y="941070"/>
            <a:ext cx="4977765" cy="1045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40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Ethical Hacking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0" y="7620"/>
            <a:ext cx="12204065" cy="68414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374</Words>
  <Application>WPS Presentation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Times New Roman</vt:lpstr>
      <vt:lpstr>Wingdings</vt:lpstr>
      <vt:lpstr>Default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Smart PC</cp:lastModifiedBy>
  <cp:revision>1</cp:revision>
  <dcterms:created xsi:type="dcterms:W3CDTF">2019-11-25T06:14:05Z</dcterms:created>
  <dcterms:modified xsi:type="dcterms:W3CDTF">2019-11-25T06:14:05Z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1033-11.2.0.8991</vt:lpwstr>
  </property>
</Properties>
</file>

<file path=docProps/thumbnail.jpeg>
</file>